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710"/>
  </p:normalViewPr>
  <p:slideViewPr>
    <p:cSldViewPr snapToGrid="0" snapToObjects="1">
      <p:cViewPr varScale="1">
        <p:scale>
          <a:sx n="141" d="100"/>
          <a:sy n="141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E4C49-4732-8543-A419-8D5C3EC2C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CAE15-400E-8F45-95B4-78DBBE344D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53A74-D42F-FB4C-B63C-8E5D0BEEB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BE08D-763D-4D46-990A-67E9B1AF5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2762B-597C-C64D-AE3C-AC8628D37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34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F4A88-D6ED-404E-9112-9F5C56B95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9FDB3-76D2-874E-B6EF-ADE0BBA952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BE6E1-9DCC-DA41-8DA0-06F0528C8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37C1AF-73A2-F943-818D-66ACCCB14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E0276-909B-264C-B794-CEF357FCF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331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981E96-3474-4D48-B1E6-7A4C4BCFA8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A03DD7-C0B7-F142-80B7-EA778CE02F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E8574-5085-FA4D-B168-934EED37D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8C10C-F05B-DF45-BC75-055464D92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25D91-E5B8-C34B-BE3F-97E27FA71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389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DE7EB-0225-594A-9AFB-5F686FC08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B468C-09EE-3641-B4DA-250AB5FA4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5A2F7-20D8-D440-9B20-9A528CBF5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D0C4A-3659-7F46-B88C-FE04A2A7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75A97-D3E3-F449-A8F6-ECC89C8C1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03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AB221-976E-774B-91EF-B54B6B7E2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00954A-6A98-4341-A120-77D095F8A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6527A-17F5-4547-A66C-DB8AD4B4C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7FB34-B3C1-ED4C-A340-DBD9E025F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69F5A-E4E4-8248-A7E0-A229BEEF3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66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64D91-6979-AE41-8F7A-2EF039EEF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2D6A-A911-2B43-AAA1-6D43B7240D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BDC462-B4A7-B941-BFAA-1E40DBB09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A08AD-90C7-1A46-8DF3-F5A6CC4A9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66CABD-0E8A-CB4A-BD6F-B9E7781F6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00948-1AAD-8F41-BDCA-85E284DE0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77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E5539-D04E-A34B-8E54-632BF648C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8FA26-6475-594F-8F91-5C89C3235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E31792-1C9A-4242-82E7-B88F25EF5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6D1C0C-013D-3747-BC91-F9989FF3CE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5E5FEA-5FD0-9949-B497-2701AC1242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811196-6845-654B-9739-FB3D89E33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B0257-3A96-494D-AF2C-6D96F4C94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E0E699-F51C-9A43-836F-C46B6F572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538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D2989-5AA3-5F4F-876A-39E68F303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DD90E9-2E68-F14D-B572-904EAC229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A07AAA-CE57-F94F-8D45-DDBC75BF8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B3B406-9C49-3347-9C51-D61328096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21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35CDE0-67B7-124E-A07C-2918FD8F2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475EA7-793A-7444-82F7-B69CAF433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30A6C-EDA3-804A-8D5A-BCC9D9EF8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596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8F267-684C-B64A-9CAF-6ED7EA349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7575C-D91C-BA42-9054-E48FB9A17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364E66-5698-1D43-B47C-7F28DA491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97CC8D-09A9-9249-BD2D-DA174026D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AB9CD1-7024-0C42-BCE6-E620FB9D3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92F14-205C-F841-A74F-52D3DF32B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54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AB4D4-C387-D94F-9626-7A07744A3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33BAA7-3B7F-B941-837F-01AAC700C4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15054B-F5BE-DF40-B638-59868D7A9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15DBB-3247-6641-8D1F-F28AA9A2C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0E421-3FA2-D940-B225-F190A502F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334A06-6EA4-0543-B5B1-45DDF1EA2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57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0E89F3-9F25-5449-99EE-7259EA47D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804E6-309D-AC48-A06A-58C044683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2E95A-913C-9943-B9FC-4C331C3E45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9777E-31C4-A441-BC7B-D10AFF11E9FA}" type="datetimeFigureOut">
              <a:rPr lang="en-US" smtClean="0"/>
              <a:t>7/28/20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D02C53-5488-E14B-BC08-DD1215AA2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7C3BBB-A905-A844-B051-1019C1039B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D7562-5F84-094E-B284-813E45F9F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2312/eurova.2018110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33E464-76B9-EC41-B1C4-181C44D59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727" y="432133"/>
            <a:ext cx="9568543" cy="51221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86D32E-62DD-7D4C-8695-D517910B3840}"/>
              </a:ext>
            </a:extLst>
          </p:cNvPr>
          <p:cNvSpPr txBox="1"/>
          <p:nvPr/>
        </p:nvSpPr>
        <p:spPr>
          <a:xfrm>
            <a:off x="4163417" y="5665734"/>
            <a:ext cx="3865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Collection of tweets related to Brexit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E04338-5640-0B43-906C-82ADD50CEA05}"/>
              </a:ext>
            </a:extLst>
          </p:cNvPr>
          <p:cNvSpPr/>
          <p:nvPr/>
        </p:nvSpPr>
        <p:spPr>
          <a:xfrm>
            <a:off x="141513" y="6146497"/>
            <a:ext cx="115824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Jie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Li, </a:t>
            </a:r>
            <a:r>
              <a:rPr lang="en-US" sz="1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Siming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Chen, Gennady </a:t>
            </a:r>
            <a:r>
              <a:rPr lang="en-US" sz="1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Andrienko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and Natalia </a:t>
            </a:r>
            <a:r>
              <a:rPr lang="en-US" sz="1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Andrienko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 </a:t>
            </a:r>
            <a:r>
              <a:rPr lang="en-US" sz="1400" b="0" i="1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Visual Exploration of Spatial and Temporal Variations of Tweet Topic Popularity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Proceedings of the </a:t>
            </a:r>
            <a:r>
              <a:rPr lang="en-US" sz="1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EuroVis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Workshop on Visual Analytics (</a:t>
            </a:r>
            <a:r>
              <a:rPr lang="en-US" sz="1400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EuroVA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), pp. 7-11, 2018. </a:t>
            </a:r>
            <a:r>
              <a:rPr lang="en-US" sz="1400" u="sng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https://doi.org/10.2312/eurova.20181105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922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E358057-4E5F-644F-93ED-FD89E27248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573485"/>
              </p:ext>
            </p:extLst>
          </p:nvPr>
        </p:nvGraphicFramePr>
        <p:xfrm>
          <a:off x="9723120" y="892513"/>
          <a:ext cx="1859280" cy="54955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2410">
                  <a:extLst>
                    <a:ext uri="{9D8B030D-6E8A-4147-A177-3AD203B41FA5}">
                      <a16:colId xmlns:a16="http://schemas.microsoft.com/office/drawing/2014/main" val="1794545137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2148382008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3470296761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2959709579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1002923544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3702883443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1903266719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1296273205"/>
                    </a:ext>
                  </a:extLst>
                </a:gridCol>
              </a:tblGrid>
              <a:tr h="27477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1139510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065286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2255942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1682451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2928687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6903236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4378571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976295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6105607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432656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972179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015574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972281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9981019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4192327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1446984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5235815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8451528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1965958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893810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68BBD52-4747-CE43-8A16-9101B48E32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467615"/>
              </p:ext>
            </p:extLst>
          </p:nvPr>
        </p:nvGraphicFramePr>
        <p:xfrm>
          <a:off x="7153656" y="892513"/>
          <a:ext cx="1859280" cy="54955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2410">
                  <a:extLst>
                    <a:ext uri="{9D8B030D-6E8A-4147-A177-3AD203B41FA5}">
                      <a16:colId xmlns:a16="http://schemas.microsoft.com/office/drawing/2014/main" val="1794545137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2148382008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3470296761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2959709579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1002923544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3702883443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1903266719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1296273205"/>
                    </a:ext>
                  </a:extLst>
                </a:gridCol>
              </a:tblGrid>
              <a:tr h="27477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139510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065286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2255942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1682451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2928687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6903236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4378571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976295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6105607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432656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972179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015574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972281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9981019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4192327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1446984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5235815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8451528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1965958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893810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6FEAF94-1239-5144-9384-2E5E56E965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5603400"/>
              </p:ext>
            </p:extLst>
          </p:nvPr>
        </p:nvGraphicFramePr>
        <p:xfrm>
          <a:off x="4597702" y="914400"/>
          <a:ext cx="1859280" cy="54955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2410">
                  <a:extLst>
                    <a:ext uri="{9D8B030D-6E8A-4147-A177-3AD203B41FA5}">
                      <a16:colId xmlns:a16="http://schemas.microsoft.com/office/drawing/2014/main" val="1794545137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2148382008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3470296761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2959709579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1002923544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3702883443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1903266719"/>
                    </a:ext>
                  </a:extLst>
                </a:gridCol>
                <a:gridCol w="232410">
                  <a:extLst>
                    <a:ext uri="{9D8B030D-6E8A-4147-A177-3AD203B41FA5}">
                      <a16:colId xmlns:a16="http://schemas.microsoft.com/office/drawing/2014/main" val="1296273205"/>
                    </a:ext>
                  </a:extLst>
                </a:gridCol>
              </a:tblGrid>
              <a:tr h="27477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139510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065286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2255942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1682451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2928687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6903236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4378571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976295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6105607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9432656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972179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015574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972281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9981019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4192327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1446984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5235815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8451528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1965958"/>
                  </a:ext>
                </a:extLst>
              </a:tr>
              <a:tr h="27477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893810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9D9E94B-6AA0-4349-B8C7-7306F3CD9BB6}"/>
              </a:ext>
            </a:extLst>
          </p:cNvPr>
          <p:cNvSpPr txBox="1"/>
          <p:nvPr/>
        </p:nvSpPr>
        <p:spPr>
          <a:xfrm>
            <a:off x="4599432" y="859536"/>
            <a:ext cx="1377300" cy="55980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purpose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data visualization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great program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tangible way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anything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two visualizations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personal timeline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news graphic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exercises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really hard time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news article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expectation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life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meaningful way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strategy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lack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28A648-E5D8-E44F-8244-211EF39A0879}"/>
              </a:ext>
            </a:extLst>
          </p:cNvPr>
          <p:cNvSpPr/>
          <p:nvPr/>
        </p:nvSpPr>
        <p:spPr>
          <a:xfrm>
            <a:off x="7153656" y="817414"/>
            <a:ext cx="2100072" cy="55980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prior journal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understanding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programs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data visualization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primarily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exell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tableau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interface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graphs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screen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'codes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data sets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appearance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studior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actual 'coding' bit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python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track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complicated territory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1D0AB5-AF50-A54E-8FB7-241442568BDF}"/>
              </a:ext>
            </a:extLst>
          </p:cNvPr>
          <p:cNvSpPr/>
          <p:nvPr/>
        </p:nvSpPr>
        <p:spPr>
          <a:xfrm>
            <a:off x="9730740" y="817414"/>
            <a:ext cx="1859280" cy="55980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bit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c++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teaching style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fact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pace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swirl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actual person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personal timeline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people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basics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major things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life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data visualization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news graphic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typical graphs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date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samuel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29B8A93F-7D99-C44C-A839-51FCFFA73D26}"/>
              </a:ext>
            </a:extLst>
          </p:cNvPr>
          <p:cNvSpPr/>
          <p:nvPr/>
        </p:nvSpPr>
        <p:spPr>
          <a:xfrm>
            <a:off x="5861304" y="1591056"/>
            <a:ext cx="1377300" cy="265676"/>
          </a:xfrm>
          <a:custGeom>
            <a:avLst/>
            <a:gdLst>
              <a:gd name="connsiteX0" fmla="*/ 0 w 1591056"/>
              <a:gd name="connsiteY0" fmla="*/ 0 h 265676"/>
              <a:gd name="connsiteX1" fmla="*/ 630936 w 1591056"/>
              <a:gd name="connsiteY1" fmla="*/ 228600 h 265676"/>
              <a:gd name="connsiteX2" fmla="*/ 1591056 w 1591056"/>
              <a:gd name="connsiteY2" fmla="*/ 265176 h 265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91056" h="265676">
                <a:moveTo>
                  <a:pt x="0" y="0"/>
                </a:moveTo>
                <a:cubicBezTo>
                  <a:pt x="182880" y="92202"/>
                  <a:pt x="365760" y="184404"/>
                  <a:pt x="630936" y="228600"/>
                </a:cubicBezTo>
                <a:cubicBezTo>
                  <a:pt x="896112" y="272796"/>
                  <a:pt x="1591056" y="265176"/>
                  <a:pt x="1591056" y="265176"/>
                </a:cubicBezTo>
              </a:path>
            </a:pathLst>
          </a:cu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5A9C2588-88EA-424D-B5CA-7BF587944561}"/>
              </a:ext>
            </a:extLst>
          </p:cNvPr>
          <p:cNvSpPr/>
          <p:nvPr/>
        </p:nvSpPr>
        <p:spPr>
          <a:xfrm>
            <a:off x="8412480" y="1847088"/>
            <a:ext cx="1377300" cy="3291840"/>
          </a:xfrm>
          <a:custGeom>
            <a:avLst/>
            <a:gdLst>
              <a:gd name="connsiteX0" fmla="*/ 1682496 w 1682496"/>
              <a:gd name="connsiteY0" fmla="*/ 3291840 h 3291840"/>
              <a:gd name="connsiteX1" fmla="*/ 1088136 w 1682496"/>
              <a:gd name="connsiteY1" fmla="*/ 566928 h 3291840"/>
              <a:gd name="connsiteX2" fmla="*/ 0 w 1682496"/>
              <a:gd name="connsiteY2" fmla="*/ 0 h 329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2496" h="3291840">
                <a:moveTo>
                  <a:pt x="1682496" y="3291840"/>
                </a:moveTo>
                <a:cubicBezTo>
                  <a:pt x="1525524" y="2203704"/>
                  <a:pt x="1368552" y="1115568"/>
                  <a:pt x="1088136" y="566928"/>
                </a:cubicBezTo>
                <a:cubicBezTo>
                  <a:pt x="807720" y="18288"/>
                  <a:pt x="403860" y="9144"/>
                  <a:pt x="0" y="0"/>
                </a:cubicBezTo>
              </a:path>
            </a:pathLst>
          </a:cu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B771DD-EDFE-6243-8981-DB5CE17F0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134" y="3731007"/>
            <a:ext cx="3815174" cy="283413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F87E2EB-3569-C744-A403-F5F27217BA58}"/>
              </a:ext>
            </a:extLst>
          </p:cNvPr>
          <p:cNvSpPr txBox="1"/>
          <p:nvPr/>
        </p:nvSpPr>
        <p:spPr>
          <a:xfrm>
            <a:off x="4551982" y="504092"/>
            <a:ext cx="10502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Student #1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880A4C-912A-B840-A5A4-372FF0D252CD}"/>
              </a:ext>
            </a:extLst>
          </p:cNvPr>
          <p:cNvSpPr txBox="1"/>
          <p:nvPr/>
        </p:nvSpPr>
        <p:spPr>
          <a:xfrm>
            <a:off x="7057438" y="482205"/>
            <a:ext cx="10502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Student #2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0EB690-BF12-4A46-BBE2-A0C987196D92}"/>
              </a:ext>
            </a:extLst>
          </p:cNvPr>
          <p:cNvSpPr txBox="1"/>
          <p:nvPr/>
        </p:nvSpPr>
        <p:spPr>
          <a:xfrm>
            <a:off x="9655798" y="482205"/>
            <a:ext cx="10502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Student #3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F314A9-ED22-1148-BDB9-2FD315D9547B}"/>
              </a:ext>
            </a:extLst>
          </p:cNvPr>
          <p:cNvSpPr txBox="1"/>
          <p:nvPr/>
        </p:nvSpPr>
        <p:spPr>
          <a:xfrm>
            <a:off x="11547328" y="469947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… #n</a:t>
            </a:r>
          </a:p>
        </p:txBody>
      </p:sp>
    </p:spTree>
    <p:extLst>
      <p:ext uri="{BB962C8B-B14F-4D97-AF65-F5344CB8AC3E}">
        <p14:creationId xmlns:p14="http://schemas.microsoft.com/office/powerpoint/2010/main" val="3290699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157</Words>
  <Application>Microsoft Macintosh PowerPoint</Application>
  <PresentationFormat>Widescreen</PresentationFormat>
  <Paragraphs>66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Nguyen, Huyen</dc:creator>
  <cp:lastModifiedBy>Nguyen, Huyen</cp:lastModifiedBy>
  <cp:revision>7</cp:revision>
  <dcterms:created xsi:type="dcterms:W3CDTF">2020-07-28T14:50:50Z</dcterms:created>
  <dcterms:modified xsi:type="dcterms:W3CDTF">2020-07-28T18:55:41Z</dcterms:modified>
</cp:coreProperties>
</file>

<file path=docProps/thumbnail.jpeg>
</file>